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7" r:id="rId5"/>
    <p:sldId id="258" r:id="rId6"/>
    <p:sldId id="259" r:id="rId7"/>
    <p:sldId id="261" r:id="rId8"/>
    <p:sldId id="260" r:id="rId9"/>
    <p:sldId id="264" r:id="rId10"/>
    <p:sldId id="266" r:id="rId11"/>
    <p:sldId id="265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2A594-993B-3ED4-48A7-70A4990B7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7AC3FB7-DE8A-E5FA-EA35-E9FB41142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4256DB-AE8F-8AC8-C49E-02C8BA4AB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06DA-3227-47F6-8190-B6484F5A03E1}" type="datetimeFigureOut">
              <a:rPr lang="uk-UA" smtClean="0"/>
              <a:t>23.04.2026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9C16E0D-19F3-1661-F8D7-26012F19D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5925E3-E577-B61F-6C5D-EFA70DCCB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F6DA-0D59-4BDB-8B44-7031C0124B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175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CE2E0-85C8-A276-D8FD-74826A667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631CC76-3019-9E5C-234B-488F580DC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4B9339-443E-1F99-894E-20107FDE0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06DA-3227-47F6-8190-B6484F5A03E1}" type="datetimeFigureOut">
              <a:rPr lang="uk-UA" smtClean="0"/>
              <a:t>23.04.2026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10D745-975C-B955-C7FE-3F03903A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6EE7499-EBA2-D1E1-DD79-7CFD22CA4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F6DA-0D59-4BDB-8B44-7031C0124B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47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599E10D-ECC2-0FD0-91FB-0D9A0E8621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3A30E8F-A3ED-9CC6-BBB6-1C1078FD8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AE8FACC-A9CB-DB26-75DB-2020203EF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06DA-3227-47F6-8190-B6484F5A03E1}" type="datetimeFigureOut">
              <a:rPr lang="uk-UA" smtClean="0"/>
              <a:t>23.04.2026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6C5526E-A8F2-8B26-5156-AA792BD4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339548-A300-422D-7521-316126B0F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F6DA-0D59-4BDB-8B44-7031C0124B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315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86D23B-D9F1-64C9-DD09-6E47A4AA1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D1B1566-10F1-34C8-4B1B-2E916AC7A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2C80598-C1D5-471C-2D3C-738DC3853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06DA-3227-47F6-8190-B6484F5A03E1}" type="datetimeFigureOut">
              <a:rPr lang="uk-UA" smtClean="0"/>
              <a:t>23.04.2026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95148-B501-FEC2-F165-97E0A1C11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E4B644-F6C7-8789-E535-4B13774B6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F6DA-0D59-4BDB-8B44-7031C0124B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879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DA491-CD14-2882-BA21-2D41D6F5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750B19-92DA-6C84-B2FF-D178EB466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22104F-2210-101E-A7FD-390A94294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06DA-3227-47F6-8190-B6484F5A03E1}" type="datetimeFigureOut">
              <a:rPr lang="uk-UA" smtClean="0"/>
              <a:t>23.04.2026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CF73C4-EE30-2635-DCAB-033F395C6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9BC4A16-2D23-504F-73DF-586DC37C5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F6DA-0D59-4BDB-8B44-7031C0124B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2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D742D-F6E5-D889-0D61-DFE769127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5EB0DC8-35A0-65D4-46A4-BB6C2E5E2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87AF061-D902-6EEA-B4BC-AD1AC5D05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D2ECAF-9C53-CD89-B597-4B3D11FB5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06DA-3227-47F6-8190-B6484F5A03E1}" type="datetimeFigureOut">
              <a:rPr lang="uk-UA" smtClean="0"/>
              <a:t>23.04.2026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7982B04-75E8-E273-DC13-FDAC4B67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3CBBBBB-2FFC-A5D6-4A76-C8B7779E8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F6DA-0D59-4BDB-8B44-7031C0124B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607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086D7-43EC-8DEA-00D0-69D25DDF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C9D03AF-7BA1-21EA-87A1-AC776B9D3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BABD118-9D81-63D1-6137-9E6023FB8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BF36C37-2EB3-3665-3FF8-7928291C5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A3D6188-979D-1C53-30B0-710D3B9C31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872B421-D52C-BA75-8464-E50A7888B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06DA-3227-47F6-8190-B6484F5A03E1}" type="datetimeFigureOut">
              <a:rPr lang="uk-UA" smtClean="0"/>
              <a:t>23.04.2026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158ED32-D682-CA12-9F48-FFD84CD1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C9C5A10-8F30-98E1-5607-02EB0B2B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F6DA-0D59-4BDB-8B44-7031C0124B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782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C42EB-7024-909E-80BE-B9C68790F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0052D29-9587-FF33-0608-F9AA7DE76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06DA-3227-47F6-8190-B6484F5A03E1}" type="datetimeFigureOut">
              <a:rPr lang="uk-UA" smtClean="0"/>
              <a:t>23.04.2026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4E5A8BC-014A-35F4-6A21-C00BF1B93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F68A21-9768-D19B-6E18-B99CC81B4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F6DA-0D59-4BDB-8B44-7031C0124B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262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2132995-704E-35D4-BDD8-D361E2A13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06DA-3227-47F6-8190-B6484F5A03E1}" type="datetimeFigureOut">
              <a:rPr lang="uk-UA" smtClean="0"/>
              <a:t>23.04.2026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3040D29-737F-2171-B6EB-5FBFDCAA3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95A3106-3F3C-D0EB-7C59-5D28A8F34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F6DA-0D59-4BDB-8B44-7031C0124B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561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41AE5-148E-5E52-96BA-4E5DD049E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75A88E-C997-4EB2-00EC-9C7C6B97C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7747965-611D-8C5F-681A-D3CCC85C0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BD8473B-DB6E-2715-7EAE-B237DC5F1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06DA-3227-47F6-8190-B6484F5A03E1}" type="datetimeFigureOut">
              <a:rPr lang="uk-UA" smtClean="0"/>
              <a:t>23.04.2026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BEAA5D-A44A-C4B9-2F01-42966701B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21A92FC-C19E-3C5B-74B0-DF33E7244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F6DA-0D59-4BDB-8B44-7031C0124B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563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56F92-3EFF-94D5-01DC-A2F1E91A8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FAF3678-5BF8-7147-ABAD-9F17CB474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38D88C6-29B8-0C86-6881-5BA1534D2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686983F-A631-D99A-DE2F-546313000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06DA-3227-47F6-8190-B6484F5A03E1}" type="datetimeFigureOut">
              <a:rPr lang="uk-UA" smtClean="0"/>
              <a:t>23.04.2026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AC5EA9C-0DF7-19B1-EA9D-2258CE6B0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AC8B051-CC58-495C-150C-881FB73EA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F6DA-0D59-4BDB-8B44-7031C0124B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859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D1A5435-A2DC-D1A2-3380-D4FAD1489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205609B-B528-BDF4-D919-E67812686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A5A515-C26C-0BD9-B5B9-EFBF77145A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E006DA-3227-47F6-8190-B6484F5A03E1}" type="datetimeFigureOut">
              <a:rPr lang="uk-UA" smtClean="0"/>
              <a:t>23.04.2026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645655-748A-E3A9-183A-1BDB636A3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B8A4C9-CFE9-6DA8-4471-586161B96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35F6DA-0D59-4BDB-8B44-7031C0124B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318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zo.gov.ua/sig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17860C-6360-F301-44EC-A3391E05A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/>
          <a:lstStyle/>
          <a:p>
            <a:r>
              <a:rPr lang="uk-UA" dirty="0"/>
              <a:t>Інструкція по накладенню ЕЦП на файл для відділу аспірантури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B83C595-B3F6-F7D0-0526-F91F41AFA7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7972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E69B4-DCCE-7EC1-2B77-BF3413DB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B0B74B2-D8E6-4ACF-B7CF-AA868F9DD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A13598-56C4-627D-0605-1B88A9939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41" y="0"/>
            <a:ext cx="1076491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425668-5AB3-E745-684B-7CB54AC9F0A2}"/>
              </a:ext>
            </a:extLst>
          </p:cNvPr>
          <p:cNvSpPr txBox="1"/>
          <p:nvPr/>
        </p:nvSpPr>
        <p:spPr>
          <a:xfrm>
            <a:off x="5291490" y="1782815"/>
            <a:ext cx="583620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/>
              <a:t>Виберіть файл для підпису підпису: через контекстне меню (якщо натиснути на підкреслений текст) або перетягнувши файл з провідника</a:t>
            </a:r>
            <a:endParaRPr lang="uk-UA" b="1" dirty="0"/>
          </a:p>
        </p:txBody>
      </p:sp>
      <p:sp>
        <p:nvSpPr>
          <p:cNvPr id="7" name="Стрілка: вліво 6">
            <a:extLst>
              <a:ext uri="{FF2B5EF4-FFF2-40B4-BE49-F238E27FC236}">
                <a16:creationId xmlns:a16="http://schemas.microsoft.com/office/drawing/2014/main" id="{9F5C568C-C0EB-65C6-9873-7089D5C4C136}"/>
              </a:ext>
            </a:extLst>
          </p:cNvPr>
          <p:cNvSpPr/>
          <p:nvPr/>
        </p:nvSpPr>
        <p:spPr>
          <a:xfrm rot="16200000">
            <a:off x="6333295" y="3636732"/>
            <a:ext cx="1847210" cy="255911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1305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82003-14E2-80D8-9201-3C6860A02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67FAD50-C73A-28EE-ABD3-7A5482CC9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B67B6B-7898-53B9-4E8E-FF6D4D148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23" y="0"/>
            <a:ext cx="1093615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4D094F-0B61-DCFA-07C6-218BDF6F1D5D}"/>
              </a:ext>
            </a:extLst>
          </p:cNvPr>
          <p:cNvSpPr txBox="1"/>
          <p:nvPr/>
        </p:nvSpPr>
        <p:spPr>
          <a:xfrm>
            <a:off x="6161460" y="1558776"/>
            <a:ext cx="44001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/>
              <a:t>Обираємо формат </a:t>
            </a:r>
            <a:r>
              <a:rPr lang="en-US" b="1" dirty="0" err="1"/>
              <a:t>CAdES</a:t>
            </a:r>
            <a:endParaRPr lang="uk-UA" b="1" dirty="0"/>
          </a:p>
        </p:txBody>
      </p:sp>
      <p:sp>
        <p:nvSpPr>
          <p:cNvPr id="7" name="Стрілка: вліво 6">
            <a:extLst>
              <a:ext uri="{FF2B5EF4-FFF2-40B4-BE49-F238E27FC236}">
                <a16:creationId xmlns:a16="http://schemas.microsoft.com/office/drawing/2014/main" id="{FC6A6B8F-2715-F98C-E0BD-0C536A9F832A}"/>
              </a:ext>
            </a:extLst>
          </p:cNvPr>
          <p:cNvSpPr/>
          <p:nvPr/>
        </p:nvSpPr>
        <p:spPr>
          <a:xfrm rot="19797033">
            <a:off x="4823567" y="2024575"/>
            <a:ext cx="1409070" cy="255911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8CF86C-CC48-1F23-7C2B-43DE2F11B160}"/>
              </a:ext>
            </a:extLst>
          </p:cNvPr>
          <p:cNvSpPr txBox="1"/>
          <p:nvPr/>
        </p:nvSpPr>
        <p:spPr>
          <a:xfrm>
            <a:off x="6161460" y="2494936"/>
            <a:ext cx="465791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/>
              <a:t>При великому розмірі файлу сайт покаже помилку. В цьому випадку необхідно також обрати </a:t>
            </a:r>
            <a:r>
              <a:rPr lang="en-US" b="1" dirty="0"/>
              <a:t>detached</a:t>
            </a:r>
            <a:r>
              <a:rPr lang="en-US" dirty="0"/>
              <a:t> </a:t>
            </a:r>
            <a:r>
              <a:rPr lang="uk-UA" dirty="0"/>
              <a:t>в полі «Тип підпису»</a:t>
            </a:r>
          </a:p>
        </p:txBody>
      </p:sp>
      <p:sp>
        <p:nvSpPr>
          <p:cNvPr id="9" name="Стрілка: вліво 8">
            <a:extLst>
              <a:ext uri="{FF2B5EF4-FFF2-40B4-BE49-F238E27FC236}">
                <a16:creationId xmlns:a16="http://schemas.microsoft.com/office/drawing/2014/main" id="{5A0CFB65-D9C9-94A7-9C44-6DD51D60A85B}"/>
              </a:ext>
            </a:extLst>
          </p:cNvPr>
          <p:cNvSpPr/>
          <p:nvPr/>
        </p:nvSpPr>
        <p:spPr>
          <a:xfrm rot="20033500">
            <a:off x="4165061" y="3591624"/>
            <a:ext cx="2144015" cy="255911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F592AE-67B9-3C28-F456-FF2413759A8F}"/>
              </a:ext>
            </a:extLst>
          </p:cNvPr>
          <p:cNvSpPr txBox="1"/>
          <p:nvPr/>
        </p:nvSpPr>
        <p:spPr>
          <a:xfrm>
            <a:off x="838200" y="4685533"/>
            <a:ext cx="247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Натисніть </a:t>
            </a:r>
            <a:r>
              <a:rPr lang="uk-UA" b="1" dirty="0"/>
              <a:t>Підписати</a:t>
            </a:r>
            <a:endParaRPr lang="uk-UA" dirty="0"/>
          </a:p>
        </p:txBody>
      </p:sp>
      <p:sp>
        <p:nvSpPr>
          <p:cNvPr id="11" name="Стрілка: вліво 10">
            <a:extLst>
              <a:ext uri="{FF2B5EF4-FFF2-40B4-BE49-F238E27FC236}">
                <a16:creationId xmlns:a16="http://schemas.microsoft.com/office/drawing/2014/main" id="{5A6D88A2-1B50-ACF3-727F-C216C20CDCF4}"/>
              </a:ext>
            </a:extLst>
          </p:cNvPr>
          <p:cNvSpPr/>
          <p:nvPr/>
        </p:nvSpPr>
        <p:spPr>
          <a:xfrm rot="16200000">
            <a:off x="966849" y="5391221"/>
            <a:ext cx="928625" cy="255911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6477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E9815-52B1-68CF-1E3A-B78DE2143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BFA0E-CC22-9202-A6C7-906DC0EF8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7" y="-21503"/>
            <a:ext cx="11795146" cy="1325563"/>
          </a:xfrm>
        </p:spPr>
        <p:txBody>
          <a:bodyPr/>
          <a:lstStyle/>
          <a:p>
            <a:r>
              <a:rPr lang="uk-UA" dirty="0"/>
              <a:t>Варіант через сервіс Дія з </a:t>
            </a:r>
            <a:r>
              <a:rPr lang="uk-UA" b="1" dirty="0"/>
              <a:t>активним </a:t>
            </a:r>
            <a:r>
              <a:rPr lang="uk-UA" b="1" dirty="0" err="1"/>
              <a:t>Дія.Підпис</a:t>
            </a:r>
            <a:endParaRPr lang="uk-UA" b="1" dirty="0"/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B315FCD2-A97C-2E7D-D721-69ADF005F9CB}"/>
              </a:ext>
            </a:extLst>
          </p:cNvPr>
          <p:cNvGrpSpPr/>
          <p:nvPr/>
        </p:nvGrpSpPr>
        <p:grpSpPr>
          <a:xfrm>
            <a:off x="391362" y="1957676"/>
            <a:ext cx="11409275" cy="4900324"/>
            <a:chOff x="391362" y="1957676"/>
            <a:chExt cx="11409275" cy="4900324"/>
          </a:xfrm>
        </p:grpSpPr>
        <p:grpSp>
          <p:nvGrpSpPr>
            <p:cNvPr id="8" name="Групувати 7">
              <a:extLst>
                <a:ext uri="{FF2B5EF4-FFF2-40B4-BE49-F238E27FC236}">
                  <a16:creationId xmlns:a16="http://schemas.microsoft.com/office/drawing/2014/main" id="{10C9CDF5-63DA-032B-A367-01139AF67C74}"/>
                </a:ext>
              </a:extLst>
            </p:cNvPr>
            <p:cNvGrpSpPr/>
            <p:nvPr/>
          </p:nvGrpSpPr>
          <p:grpSpPr>
            <a:xfrm>
              <a:off x="391362" y="1957676"/>
              <a:ext cx="11409275" cy="4900324"/>
              <a:chOff x="391362" y="1957676"/>
              <a:chExt cx="11409275" cy="4900324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73C69974-3195-AB1D-1F16-595A1037E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28547" b="-1"/>
              <a:stretch>
                <a:fillRect/>
              </a:stretch>
            </p:blipFill>
            <p:spPr>
              <a:xfrm>
                <a:off x="391362" y="1957676"/>
                <a:ext cx="11409275" cy="4900324"/>
              </a:xfrm>
              <a:prstGeom prst="rect">
                <a:avLst/>
              </a:prstGeom>
            </p:spPr>
          </p:pic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04A0DB1F-0FD0-1CE8-1A26-7FBA629A5985}"/>
                  </a:ext>
                </a:extLst>
              </p:cNvPr>
              <p:cNvSpPr/>
              <p:nvPr/>
            </p:nvSpPr>
            <p:spPr>
              <a:xfrm>
                <a:off x="6026447" y="4596548"/>
                <a:ext cx="1141467" cy="6873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7" name="Прямокутник 6">
                <a:extLst>
                  <a:ext uri="{FF2B5EF4-FFF2-40B4-BE49-F238E27FC236}">
                    <a16:creationId xmlns:a16="http://schemas.microsoft.com/office/drawing/2014/main" id="{62006844-A851-EF1A-98A7-9D8E997BB185}"/>
                  </a:ext>
                </a:extLst>
              </p:cNvPr>
              <p:cNvSpPr/>
              <p:nvPr/>
            </p:nvSpPr>
            <p:spPr>
              <a:xfrm>
                <a:off x="6367046" y="4381794"/>
                <a:ext cx="518570" cy="11721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C0D5B0-A6BE-20F0-9311-C0B713E2C6F4}"/>
                </a:ext>
              </a:extLst>
            </p:cNvPr>
            <p:cNvSpPr txBox="1"/>
            <p:nvPr/>
          </p:nvSpPr>
          <p:spPr>
            <a:xfrm>
              <a:off x="6087305" y="4755548"/>
              <a:ext cx="10780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QR - </a:t>
              </a:r>
              <a:r>
                <a:rPr lang="uk-UA" dirty="0"/>
                <a:t>Код</a:t>
              </a:r>
            </a:p>
          </p:txBody>
        </p:sp>
      </p:grpSp>
      <p:pic>
        <p:nvPicPr>
          <p:cNvPr id="13" name="Місце для вмісту 12">
            <a:extLst>
              <a:ext uri="{FF2B5EF4-FFF2-40B4-BE49-F238E27FC236}">
                <a16:creationId xmlns:a16="http://schemas.microsoft.com/office/drawing/2014/main" id="{528DC430-858C-2703-F3A3-0B90BE1D0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2" b="4446"/>
          <a:stretch>
            <a:fillRect/>
          </a:stretch>
        </p:blipFill>
        <p:spPr>
          <a:xfrm>
            <a:off x="7360" y="1416956"/>
            <a:ext cx="2450986" cy="49525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56194C-34C3-B49B-B61C-4E209990C811}"/>
              </a:ext>
            </a:extLst>
          </p:cNvPr>
          <p:cNvSpPr txBox="1"/>
          <p:nvPr/>
        </p:nvSpPr>
        <p:spPr>
          <a:xfrm>
            <a:off x="2697684" y="1348689"/>
            <a:ext cx="41879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/>
              <a:t>Ще раз </a:t>
            </a:r>
            <a:r>
              <a:rPr lang="uk-UA" dirty="0" err="1"/>
              <a:t>проскануйте</a:t>
            </a:r>
            <a:r>
              <a:rPr lang="uk-UA" dirty="0"/>
              <a:t> </a:t>
            </a:r>
            <a:r>
              <a:rPr lang="en-US" dirty="0"/>
              <a:t>QR </a:t>
            </a:r>
            <a:r>
              <a:rPr lang="uk-UA" dirty="0"/>
              <a:t>– Код у застосунку Дія та підтвердьте запит </a:t>
            </a:r>
          </a:p>
        </p:txBody>
      </p:sp>
      <p:sp>
        <p:nvSpPr>
          <p:cNvPr id="14" name="Стрілка: вліво 13">
            <a:extLst>
              <a:ext uri="{FF2B5EF4-FFF2-40B4-BE49-F238E27FC236}">
                <a16:creationId xmlns:a16="http://schemas.microsoft.com/office/drawing/2014/main" id="{521CE2D2-E9E9-F6A0-996F-D8F64D1E1457}"/>
              </a:ext>
            </a:extLst>
          </p:cNvPr>
          <p:cNvSpPr/>
          <p:nvPr/>
        </p:nvSpPr>
        <p:spPr>
          <a:xfrm rot="14821546">
            <a:off x="4282831" y="3060213"/>
            <a:ext cx="2484427" cy="255911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ілка: вліво 14">
            <a:extLst>
              <a:ext uri="{FF2B5EF4-FFF2-40B4-BE49-F238E27FC236}">
                <a16:creationId xmlns:a16="http://schemas.microsoft.com/office/drawing/2014/main" id="{09FF6337-623C-6608-33FC-027E4E1484FB}"/>
              </a:ext>
            </a:extLst>
          </p:cNvPr>
          <p:cNvSpPr/>
          <p:nvPr/>
        </p:nvSpPr>
        <p:spPr>
          <a:xfrm rot="20960546">
            <a:off x="1796075" y="5226699"/>
            <a:ext cx="4016918" cy="255911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182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E6EC4-941E-AA54-2CAB-06471D9D4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7FC6514-BA8B-B4BF-0F95-50DFB91D6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28D1CF83-B1D7-1582-3C85-6D9734DCD657}"/>
              </a:ext>
            </a:extLst>
          </p:cNvPr>
          <p:cNvGrpSpPr/>
          <p:nvPr/>
        </p:nvGrpSpPr>
        <p:grpSpPr>
          <a:xfrm>
            <a:off x="0" y="272416"/>
            <a:ext cx="12192000" cy="6313168"/>
            <a:chOff x="0" y="272416"/>
            <a:chExt cx="12192000" cy="6313168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9990D45-D5B2-62D6-8862-B6524D42F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72416"/>
              <a:ext cx="12192000" cy="6313168"/>
            </a:xfrm>
            <a:prstGeom prst="rect">
              <a:avLst/>
            </a:prstGeom>
          </p:spPr>
        </p:pic>
        <p:sp>
          <p:nvSpPr>
            <p:cNvPr id="6" name="Прямокутник 5">
              <a:extLst>
                <a:ext uri="{FF2B5EF4-FFF2-40B4-BE49-F238E27FC236}">
                  <a16:creationId xmlns:a16="http://schemas.microsoft.com/office/drawing/2014/main" id="{D6170D79-9B71-8489-94C6-D01D0589B673}"/>
                </a:ext>
              </a:extLst>
            </p:cNvPr>
            <p:cNvSpPr/>
            <p:nvPr/>
          </p:nvSpPr>
          <p:spPr>
            <a:xfrm>
              <a:off x="6904027" y="4608821"/>
              <a:ext cx="859168" cy="2945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6328329-4A35-6D4F-86F0-DC469704CCA7}"/>
              </a:ext>
            </a:extLst>
          </p:cNvPr>
          <p:cNvSpPr txBox="1"/>
          <p:nvPr/>
        </p:nvSpPr>
        <p:spPr>
          <a:xfrm>
            <a:off x="6762878" y="767358"/>
            <a:ext cx="459092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/>
              <a:t>Файл успішно підписаний. Виберіть </a:t>
            </a:r>
            <a:r>
              <a:rPr lang="uk-UA" b="1" dirty="0"/>
              <a:t>Завантажити все архівом </a:t>
            </a:r>
            <a:r>
              <a:rPr lang="uk-UA" dirty="0"/>
              <a:t>для завантаження підписаних даних</a:t>
            </a:r>
          </a:p>
        </p:txBody>
      </p:sp>
      <p:sp>
        <p:nvSpPr>
          <p:cNvPr id="9" name="Стрілка: вліво 8">
            <a:extLst>
              <a:ext uri="{FF2B5EF4-FFF2-40B4-BE49-F238E27FC236}">
                <a16:creationId xmlns:a16="http://schemas.microsoft.com/office/drawing/2014/main" id="{2B6024D2-453A-7D63-C4C5-D734B489083B}"/>
              </a:ext>
            </a:extLst>
          </p:cNvPr>
          <p:cNvSpPr/>
          <p:nvPr/>
        </p:nvSpPr>
        <p:spPr>
          <a:xfrm>
            <a:off x="2737063" y="1374290"/>
            <a:ext cx="3939897" cy="255911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6153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0AE5D-0352-C94F-808C-B8D7FE746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4558" y="2467039"/>
            <a:ext cx="9362883" cy="2446918"/>
          </a:xfrm>
        </p:spPr>
        <p:txBody>
          <a:bodyPr>
            <a:normAutofit fontScale="90000"/>
          </a:bodyPr>
          <a:lstStyle/>
          <a:p>
            <a:r>
              <a:rPr lang="uk-UA" dirty="0"/>
              <a:t>Підпис накладено і підписаний файл завантажено!</a:t>
            </a:r>
            <a:br>
              <a:rPr lang="uk-UA" dirty="0"/>
            </a:br>
            <a:br>
              <a:rPr lang="uk-UA" dirty="0"/>
            </a:br>
            <a:r>
              <a:rPr lang="uk-UA" dirty="0"/>
              <a:t>Кінець інструкції</a:t>
            </a:r>
          </a:p>
        </p:txBody>
      </p:sp>
    </p:spTree>
    <p:extLst>
      <p:ext uri="{BB962C8B-B14F-4D97-AF65-F5344CB8AC3E}">
        <p14:creationId xmlns:p14="http://schemas.microsoft.com/office/powerpoint/2010/main" val="50149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2489E-BBAF-498B-374C-B8444987A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Передвимоги</a:t>
            </a:r>
            <a:r>
              <a:rPr lang="uk-UA" dirty="0"/>
              <a:t> для накладення підпису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FA24D64-1AB6-16CA-8797-DFACA961A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299" y="1825625"/>
            <a:ext cx="11611038" cy="4351338"/>
          </a:xfrm>
        </p:spPr>
        <p:txBody>
          <a:bodyPr/>
          <a:lstStyle/>
          <a:p>
            <a:r>
              <a:rPr lang="uk-UA" dirty="0"/>
              <a:t>Файл для підпису у форматі, що необхідний для подачі (</a:t>
            </a:r>
            <a:r>
              <a:rPr lang="en-US" b="1" dirty="0"/>
              <a:t>PDF </a:t>
            </a:r>
            <a:r>
              <a:rPr lang="uk-UA" b="1" dirty="0"/>
              <a:t>при подачі дисертації, відгуків, рецензій)</a:t>
            </a:r>
          </a:p>
          <a:p>
            <a:r>
              <a:rPr lang="uk-UA" dirty="0"/>
              <a:t>Сайт накладення підписів надає можливість накладення підпису одним з двох варіантів:</a:t>
            </a:r>
          </a:p>
          <a:p>
            <a:pPr marL="514350" indent="-514350">
              <a:buAutoNum type="arabicPeriod"/>
            </a:pPr>
            <a:r>
              <a:rPr lang="uk-UA" dirty="0"/>
              <a:t>Використовуючи ключ, сформований банком (Приват24, тощо) файл підпису</a:t>
            </a:r>
          </a:p>
          <a:p>
            <a:pPr marL="514350" indent="-514350">
              <a:buAutoNum type="arabicPeriod"/>
            </a:pPr>
            <a:r>
              <a:rPr lang="uk-UA" dirty="0"/>
              <a:t>Використання сервісу Дія з </a:t>
            </a:r>
            <a:r>
              <a:rPr lang="uk-UA" b="1" dirty="0"/>
              <a:t>активним </a:t>
            </a:r>
            <a:r>
              <a:rPr lang="uk-UA" b="1" dirty="0" err="1"/>
              <a:t>Дія.Підпис</a:t>
            </a:r>
            <a:r>
              <a:rPr lang="uk-UA" b="1" dirty="0"/>
              <a:t> </a:t>
            </a:r>
            <a:r>
              <a:rPr lang="uk-UA" dirty="0"/>
              <a:t>як ключ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099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A10B430-67A3-6EAA-92C8-6C46B11F9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Дана інструкція показує процес накладення ЕЦП використовуючи сайт Центрального </a:t>
            </a:r>
            <a:r>
              <a:rPr lang="uk-UA" dirty="0" err="1"/>
              <a:t>засвідчувального</a:t>
            </a:r>
            <a:r>
              <a:rPr lang="uk-UA" dirty="0"/>
              <a:t> органу для накладення підписів </a:t>
            </a:r>
            <a:r>
              <a:rPr lang="en-US" dirty="0">
                <a:hlinkClick r:id="rId2"/>
              </a:rPr>
              <a:t>https://czo.gov.ua/sign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1434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782A9-E7CC-4488-D3A9-E56D3377D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037"/>
          </a:xfrm>
        </p:spPr>
        <p:txBody>
          <a:bodyPr/>
          <a:lstStyle/>
          <a:p>
            <a:pPr algn="ctr"/>
            <a:r>
              <a:rPr lang="uk-UA" dirty="0"/>
              <a:t>Початок підписування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A419E97-6645-D194-F320-A06FB5F37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76FE7FA7-F6BB-B505-A7C3-0FE2B1C86602}"/>
              </a:ext>
            </a:extLst>
          </p:cNvPr>
          <p:cNvGrpSpPr/>
          <p:nvPr/>
        </p:nvGrpSpPr>
        <p:grpSpPr>
          <a:xfrm>
            <a:off x="0" y="1186910"/>
            <a:ext cx="12192000" cy="5628768"/>
            <a:chOff x="0" y="614616"/>
            <a:chExt cx="12192000" cy="5628768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A8CD938-AAD9-D2D0-62D4-BB5B98F33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14616"/>
              <a:ext cx="12192000" cy="562876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40CAB50-723A-5613-8C52-11BEB5B7DE8C}"/>
                </a:ext>
              </a:extLst>
            </p:cNvPr>
            <p:cNvSpPr txBox="1"/>
            <p:nvPr/>
          </p:nvSpPr>
          <p:spPr>
            <a:xfrm>
              <a:off x="6959500" y="2591969"/>
              <a:ext cx="4344934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uk-UA" dirty="0"/>
                <a:t>При наявності електронного ключа отриманого через банк (Приват, тощо)</a:t>
              </a:r>
            </a:p>
          </p:txBody>
        </p:sp>
        <p:sp>
          <p:nvSpPr>
            <p:cNvPr id="7" name="Стрілка: вліво 6">
              <a:extLst>
                <a:ext uri="{FF2B5EF4-FFF2-40B4-BE49-F238E27FC236}">
                  <a16:creationId xmlns:a16="http://schemas.microsoft.com/office/drawing/2014/main" id="{35740C7F-0DB0-4C1F-411A-911F3AC36C41}"/>
                </a:ext>
              </a:extLst>
            </p:cNvPr>
            <p:cNvSpPr/>
            <p:nvPr/>
          </p:nvSpPr>
          <p:spPr>
            <a:xfrm>
              <a:off x="3615144" y="2915135"/>
              <a:ext cx="3344356" cy="255911"/>
            </a:xfrm>
            <a:prstGeom prst="lef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5223A8E-3855-A7D2-3ACD-0EAA9B203BD0}"/>
                </a:ext>
              </a:extLst>
            </p:cNvPr>
            <p:cNvSpPr txBox="1"/>
            <p:nvPr/>
          </p:nvSpPr>
          <p:spPr>
            <a:xfrm>
              <a:off x="6762095" y="3373237"/>
              <a:ext cx="4713931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uk-UA" dirty="0"/>
                <a:t>При наявності ключа у вигляді сервісу Дія (</a:t>
              </a:r>
              <a:r>
                <a:rPr lang="uk-UA" b="1" dirty="0"/>
                <a:t>має бути активним </a:t>
              </a:r>
              <a:r>
                <a:rPr lang="uk-UA" b="1" dirty="0" err="1"/>
                <a:t>Дія.Підпис</a:t>
              </a:r>
              <a:r>
                <a:rPr lang="uk-UA" dirty="0"/>
                <a:t>)</a:t>
              </a:r>
            </a:p>
          </p:txBody>
        </p:sp>
        <p:sp>
          <p:nvSpPr>
            <p:cNvPr id="9" name="Стрілка: вліво 8">
              <a:extLst>
                <a:ext uri="{FF2B5EF4-FFF2-40B4-BE49-F238E27FC236}">
                  <a16:creationId xmlns:a16="http://schemas.microsoft.com/office/drawing/2014/main" id="{287056E3-32DE-855C-2BE3-20213E513D20}"/>
                </a:ext>
              </a:extLst>
            </p:cNvPr>
            <p:cNvSpPr/>
            <p:nvPr/>
          </p:nvSpPr>
          <p:spPr>
            <a:xfrm>
              <a:off x="3019361" y="3568446"/>
              <a:ext cx="3626133" cy="255911"/>
            </a:xfrm>
            <a:prstGeom prst="lef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1665599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85548-437A-386F-EFC3-4124421F6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50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Варіант підпису через файл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DD530D-6938-44FB-8B22-CB89F4536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228532-069D-5054-9F53-EF0ECC083A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367"/>
          <a:stretch>
            <a:fillRect/>
          </a:stretch>
        </p:blipFill>
        <p:spPr>
          <a:xfrm>
            <a:off x="0" y="1448311"/>
            <a:ext cx="12192000" cy="53226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E8BF4C-4CA3-38E6-AAE3-4219867844BA}"/>
              </a:ext>
            </a:extLst>
          </p:cNvPr>
          <p:cNvSpPr txBox="1"/>
          <p:nvPr/>
        </p:nvSpPr>
        <p:spPr>
          <a:xfrm>
            <a:off x="4639506" y="1690688"/>
            <a:ext cx="617373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/>
              <a:t>Виберіть файл електронного підпису: через контекстне меню (якщо натиснути на підкреслений текст) або перетягнувши файл з провідника</a:t>
            </a:r>
          </a:p>
        </p:txBody>
      </p:sp>
      <p:sp>
        <p:nvSpPr>
          <p:cNvPr id="8" name="Стрілка: вліво 7">
            <a:extLst>
              <a:ext uri="{FF2B5EF4-FFF2-40B4-BE49-F238E27FC236}">
                <a16:creationId xmlns:a16="http://schemas.microsoft.com/office/drawing/2014/main" id="{5A9154FD-BB85-CF76-2F3C-F84A05D579A9}"/>
              </a:ext>
            </a:extLst>
          </p:cNvPr>
          <p:cNvSpPr/>
          <p:nvPr/>
        </p:nvSpPr>
        <p:spPr>
          <a:xfrm rot="16200000">
            <a:off x="4516987" y="3256397"/>
            <a:ext cx="1540672" cy="255911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9B7D28-D200-5A1C-573B-21E3793DD534}"/>
              </a:ext>
            </a:extLst>
          </p:cNvPr>
          <p:cNvSpPr txBox="1"/>
          <p:nvPr/>
        </p:nvSpPr>
        <p:spPr>
          <a:xfrm>
            <a:off x="6096000" y="5853797"/>
            <a:ext cx="387239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/>
              <a:t>Введіть пароль ключа, що був використаний при його створенні</a:t>
            </a:r>
          </a:p>
        </p:txBody>
      </p:sp>
      <p:sp>
        <p:nvSpPr>
          <p:cNvPr id="10" name="Стрілка: вліво 9">
            <a:extLst>
              <a:ext uri="{FF2B5EF4-FFF2-40B4-BE49-F238E27FC236}">
                <a16:creationId xmlns:a16="http://schemas.microsoft.com/office/drawing/2014/main" id="{A28940C8-F1FF-F01A-30A8-5FDE4E4E2831}"/>
              </a:ext>
            </a:extLst>
          </p:cNvPr>
          <p:cNvSpPr/>
          <p:nvPr/>
        </p:nvSpPr>
        <p:spPr>
          <a:xfrm rot="519744">
            <a:off x="3424531" y="5760654"/>
            <a:ext cx="2696387" cy="255911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3322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F2EAF-02A5-C562-1509-99279899C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15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Варіант підпису через файл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9D8B709-9121-A3DE-2139-8DF95499A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86116B-5204-21BA-948A-0CE0B65098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761"/>
          <a:stretch>
            <a:fillRect/>
          </a:stretch>
        </p:blipFill>
        <p:spPr>
          <a:xfrm>
            <a:off x="300805" y="1423764"/>
            <a:ext cx="11590390" cy="54342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AB069-6F60-29B6-A914-8DF831636FFF}"/>
              </a:ext>
            </a:extLst>
          </p:cNvPr>
          <p:cNvSpPr txBox="1"/>
          <p:nvPr/>
        </p:nvSpPr>
        <p:spPr>
          <a:xfrm>
            <a:off x="6096000" y="5992297"/>
            <a:ext cx="20783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/>
              <a:t>Виберіть </a:t>
            </a:r>
            <a:r>
              <a:rPr lang="uk-UA" b="1" dirty="0"/>
              <a:t>Зчитати</a:t>
            </a:r>
            <a:endParaRPr lang="uk-UA" dirty="0"/>
          </a:p>
        </p:txBody>
      </p:sp>
      <p:sp>
        <p:nvSpPr>
          <p:cNvPr id="7" name="Стрілка: вліво 6">
            <a:extLst>
              <a:ext uri="{FF2B5EF4-FFF2-40B4-BE49-F238E27FC236}">
                <a16:creationId xmlns:a16="http://schemas.microsoft.com/office/drawing/2014/main" id="{A02D3DC0-3A4E-34DD-B4DB-7937F68D1EE3}"/>
              </a:ext>
            </a:extLst>
          </p:cNvPr>
          <p:cNvSpPr/>
          <p:nvPr/>
        </p:nvSpPr>
        <p:spPr>
          <a:xfrm>
            <a:off x="4369701" y="6027007"/>
            <a:ext cx="1540672" cy="255911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580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7943B-6AC8-49BC-13E4-32690340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7" y="15317"/>
            <a:ext cx="11795146" cy="1325563"/>
          </a:xfrm>
        </p:spPr>
        <p:txBody>
          <a:bodyPr/>
          <a:lstStyle/>
          <a:p>
            <a:r>
              <a:rPr lang="uk-UA" dirty="0"/>
              <a:t>Варіант через сервіс Дія з </a:t>
            </a:r>
            <a:r>
              <a:rPr lang="uk-UA" b="1" dirty="0"/>
              <a:t>активним </a:t>
            </a:r>
            <a:r>
              <a:rPr lang="uk-UA" b="1" dirty="0" err="1"/>
              <a:t>Дія.Підпис</a:t>
            </a:r>
            <a:endParaRPr lang="uk-UA" b="1" dirty="0"/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DC1D27B9-0635-076D-3B3A-8DBC66461EDF}"/>
              </a:ext>
            </a:extLst>
          </p:cNvPr>
          <p:cNvGrpSpPr/>
          <p:nvPr/>
        </p:nvGrpSpPr>
        <p:grpSpPr>
          <a:xfrm>
            <a:off x="391362" y="1957676"/>
            <a:ext cx="11409275" cy="4900324"/>
            <a:chOff x="391362" y="1957676"/>
            <a:chExt cx="11409275" cy="4900324"/>
          </a:xfrm>
        </p:grpSpPr>
        <p:grpSp>
          <p:nvGrpSpPr>
            <p:cNvPr id="8" name="Групувати 7">
              <a:extLst>
                <a:ext uri="{FF2B5EF4-FFF2-40B4-BE49-F238E27FC236}">
                  <a16:creationId xmlns:a16="http://schemas.microsoft.com/office/drawing/2014/main" id="{CC398EB3-0828-B57D-07B5-82BE85CF98A1}"/>
                </a:ext>
              </a:extLst>
            </p:cNvPr>
            <p:cNvGrpSpPr/>
            <p:nvPr/>
          </p:nvGrpSpPr>
          <p:grpSpPr>
            <a:xfrm>
              <a:off x="391362" y="1957676"/>
              <a:ext cx="11409275" cy="4900324"/>
              <a:chOff x="391362" y="1957676"/>
              <a:chExt cx="11409275" cy="4900324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9DD7632A-AD6F-C8D8-5632-79A813891F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28547" b="-1"/>
              <a:stretch>
                <a:fillRect/>
              </a:stretch>
            </p:blipFill>
            <p:spPr>
              <a:xfrm>
                <a:off x="391362" y="1957676"/>
                <a:ext cx="11409275" cy="4900324"/>
              </a:xfrm>
              <a:prstGeom prst="rect">
                <a:avLst/>
              </a:prstGeom>
            </p:spPr>
          </p:pic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5091051F-A24F-EBBD-1A3B-CFABC339D5FF}"/>
                  </a:ext>
                </a:extLst>
              </p:cNvPr>
              <p:cNvSpPr/>
              <p:nvPr/>
            </p:nvSpPr>
            <p:spPr>
              <a:xfrm>
                <a:off x="6026447" y="4596548"/>
                <a:ext cx="1141467" cy="6873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7" name="Прямокутник 6">
                <a:extLst>
                  <a:ext uri="{FF2B5EF4-FFF2-40B4-BE49-F238E27FC236}">
                    <a16:creationId xmlns:a16="http://schemas.microsoft.com/office/drawing/2014/main" id="{B893894A-CA5C-BB34-0D6A-759AEEE6D3FA}"/>
                  </a:ext>
                </a:extLst>
              </p:cNvPr>
              <p:cNvSpPr/>
              <p:nvPr/>
            </p:nvSpPr>
            <p:spPr>
              <a:xfrm>
                <a:off x="6367046" y="4381794"/>
                <a:ext cx="518570" cy="11721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5D32F9-DDE1-0C09-21BA-13C80E23CBEC}"/>
                </a:ext>
              </a:extLst>
            </p:cNvPr>
            <p:cNvSpPr txBox="1"/>
            <p:nvPr/>
          </p:nvSpPr>
          <p:spPr>
            <a:xfrm>
              <a:off x="6087305" y="4755548"/>
              <a:ext cx="10780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QR - </a:t>
              </a:r>
              <a:r>
                <a:rPr lang="uk-UA" dirty="0"/>
                <a:t>Код</a:t>
              </a:r>
            </a:p>
          </p:txBody>
        </p:sp>
      </p:grpSp>
      <p:pic>
        <p:nvPicPr>
          <p:cNvPr id="13" name="Місце для вмісту 12">
            <a:extLst>
              <a:ext uri="{FF2B5EF4-FFF2-40B4-BE49-F238E27FC236}">
                <a16:creationId xmlns:a16="http://schemas.microsoft.com/office/drawing/2014/main" id="{030BC04C-378F-D7EC-2BBE-F77F3124B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2" b="4446"/>
          <a:stretch>
            <a:fillRect/>
          </a:stretch>
        </p:blipFill>
        <p:spPr>
          <a:xfrm>
            <a:off x="7360" y="1416956"/>
            <a:ext cx="2450986" cy="49525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FBDD9B-8625-218C-A30F-495487692EA3}"/>
              </a:ext>
            </a:extLst>
          </p:cNvPr>
          <p:cNvSpPr txBox="1"/>
          <p:nvPr/>
        </p:nvSpPr>
        <p:spPr>
          <a:xfrm>
            <a:off x="2697684" y="1508251"/>
            <a:ext cx="41879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err="1"/>
              <a:t>Проскануйте</a:t>
            </a:r>
            <a:r>
              <a:rPr lang="uk-UA" dirty="0"/>
              <a:t> </a:t>
            </a:r>
            <a:r>
              <a:rPr lang="en-US" dirty="0"/>
              <a:t>QR </a:t>
            </a:r>
            <a:r>
              <a:rPr lang="uk-UA" dirty="0"/>
              <a:t>– Код у застосунку Дія та підтвердьте запит</a:t>
            </a:r>
          </a:p>
        </p:txBody>
      </p:sp>
      <p:sp>
        <p:nvSpPr>
          <p:cNvPr id="14" name="Стрілка: вліво 13">
            <a:extLst>
              <a:ext uri="{FF2B5EF4-FFF2-40B4-BE49-F238E27FC236}">
                <a16:creationId xmlns:a16="http://schemas.microsoft.com/office/drawing/2014/main" id="{D494EBE4-8A38-7464-E5D0-8163459697D7}"/>
              </a:ext>
            </a:extLst>
          </p:cNvPr>
          <p:cNvSpPr/>
          <p:nvPr/>
        </p:nvSpPr>
        <p:spPr>
          <a:xfrm rot="14821546">
            <a:off x="4430050" y="3157701"/>
            <a:ext cx="2272649" cy="255911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ілка: вліво 14">
            <a:extLst>
              <a:ext uri="{FF2B5EF4-FFF2-40B4-BE49-F238E27FC236}">
                <a16:creationId xmlns:a16="http://schemas.microsoft.com/office/drawing/2014/main" id="{981C13F4-3DB4-B495-1860-A03821F9989C}"/>
              </a:ext>
            </a:extLst>
          </p:cNvPr>
          <p:cNvSpPr/>
          <p:nvPr/>
        </p:nvSpPr>
        <p:spPr>
          <a:xfrm rot="20960546">
            <a:off x="1796075" y="5226699"/>
            <a:ext cx="4016918" cy="255911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59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F6C91-6BE4-8DD4-4BAF-636B6134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022B24-8846-DBF8-F22F-15F2395F4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587AEE-B855-8D51-A74C-B7B274EAB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66" y="0"/>
            <a:ext cx="1078266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1A73B6-3323-3BD5-7C52-A1E5EEAE9A3E}"/>
              </a:ext>
            </a:extLst>
          </p:cNvPr>
          <p:cNvSpPr txBox="1"/>
          <p:nvPr/>
        </p:nvSpPr>
        <p:spPr>
          <a:xfrm>
            <a:off x="4166964" y="1690688"/>
            <a:ext cx="55907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/>
              <a:t>При успішному зчитуванні буде показано інформацію про </a:t>
            </a:r>
            <a:r>
              <a:rPr lang="uk-UA" dirty="0" err="1"/>
              <a:t>підписувача</a:t>
            </a:r>
            <a:r>
              <a:rPr lang="uk-UA" dirty="0"/>
              <a:t> для верифікації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62B0AA-FF60-699D-8474-9CE9AEDC04BC}"/>
              </a:ext>
            </a:extLst>
          </p:cNvPr>
          <p:cNvSpPr txBox="1"/>
          <p:nvPr/>
        </p:nvSpPr>
        <p:spPr>
          <a:xfrm>
            <a:off x="5394346" y="5455747"/>
            <a:ext cx="44492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/>
              <a:t>Якщо інформація вірна то виберіть </a:t>
            </a:r>
            <a:r>
              <a:rPr lang="uk-UA" b="1" dirty="0"/>
              <a:t>Далі</a:t>
            </a:r>
            <a:endParaRPr lang="uk-UA" dirty="0"/>
          </a:p>
        </p:txBody>
      </p:sp>
      <p:sp>
        <p:nvSpPr>
          <p:cNvPr id="8" name="Стрілка: вліво 7">
            <a:extLst>
              <a:ext uri="{FF2B5EF4-FFF2-40B4-BE49-F238E27FC236}">
                <a16:creationId xmlns:a16="http://schemas.microsoft.com/office/drawing/2014/main" id="{776B8CE9-9D7D-E33E-5347-D9CBEBFF1C8A}"/>
              </a:ext>
            </a:extLst>
          </p:cNvPr>
          <p:cNvSpPr/>
          <p:nvPr/>
        </p:nvSpPr>
        <p:spPr>
          <a:xfrm>
            <a:off x="4166965" y="5569168"/>
            <a:ext cx="1227382" cy="255911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: вліво 8">
            <a:extLst>
              <a:ext uri="{FF2B5EF4-FFF2-40B4-BE49-F238E27FC236}">
                <a16:creationId xmlns:a16="http://schemas.microsoft.com/office/drawing/2014/main" id="{DEA2FC7D-59A0-341E-7E0D-418AA8060266}"/>
              </a:ext>
            </a:extLst>
          </p:cNvPr>
          <p:cNvSpPr/>
          <p:nvPr/>
        </p:nvSpPr>
        <p:spPr>
          <a:xfrm rot="21303745">
            <a:off x="2444081" y="2118140"/>
            <a:ext cx="1662928" cy="255911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126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A784F-215E-EC9B-7913-993C13867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590B9FA-2315-40DB-CDC0-39EFCA742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EC62F7-C384-1D20-BE7F-332DD41A4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567"/>
            <a:ext cx="12192000" cy="6060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EF09A5-4090-D747-BAA7-440A9EA158BA}"/>
              </a:ext>
            </a:extLst>
          </p:cNvPr>
          <p:cNvSpPr txBox="1"/>
          <p:nvPr/>
        </p:nvSpPr>
        <p:spPr>
          <a:xfrm>
            <a:off x="7763195" y="5294143"/>
            <a:ext cx="31175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/>
              <a:t>Вибираємо інший формат</a:t>
            </a:r>
          </a:p>
        </p:txBody>
      </p:sp>
      <p:sp>
        <p:nvSpPr>
          <p:cNvPr id="8" name="Стрілка: вліво 7">
            <a:extLst>
              <a:ext uri="{FF2B5EF4-FFF2-40B4-BE49-F238E27FC236}">
                <a16:creationId xmlns:a16="http://schemas.microsoft.com/office/drawing/2014/main" id="{1BC3DCA7-33DB-1FDC-AF1F-DCBD9FF0EB04}"/>
              </a:ext>
            </a:extLst>
          </p:cNvPr>
          <p:cNvSpPr/>
          <p:nvPr/>
        </p:nvSpPr>
        <p:spPr>
          <a:xfrm>
            <a:off x="5915985" y="5350853"/>
            <a:ext cx="1847210" cy="255911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17118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294</Words>
  <Application>Microsoft Office PowerPoint</Application>
  <PresentationFormat>Широкий екран</PresentationFormat>
  <Paragraphs>30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Тема Office</vt:lpstr>
      <vt:lpstr>Інструкція по накладенню ЕЦП на файл для відділу аспірантури</vt:lpstr>
      <vt:lpstr>Передвимоги для накладення підпису</vt:lpstr>
      <vt:lpstr>Презентація PowerPoint</vt:lpstr>
      <vt:lpstr>Початок підписування</vt:lpstr>
      <vt:lpstr>Варіант підпису через файл</vt:lpstr>
      <vt:lpstr>Варіант підпису через файл</vt:lpstr>
      <vt:lpstr>Варіант через сервіс Дія з активним Дія.Підпис</vt:lpstr>
      <vt:lpstr>Презентація PowerPoint</vt:lpstr>
      <vt:lpstr>Презентація PowerPoint</vt:lpstr>
      <vt:lpstr>Презентація PowerPoint</vt:lpstr>
      <vt:lpstr>Презентація PowerPoint</vt:lpstr>
      <vt:lpstr>Варіант через сервіс Дія з активним Дія.Підпис</vt:lpstr>
      <vt:lpstr>Презентація PowerPoint</vt:lpstr>
      <vt:lpstr>Підпис накладено і підписаний файл завантажено!  Кінець інструкції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Олександр Кулик</dc:creator>
  <cp:lastModifiedBy>Олександр Кулик</cp:lastModifiedBy>
  <cp:revision>2</cp:revision>
  <dcterms:created xsi:type="dcterms:W3CDTF">2026-04-23T09:02:48Z</dcterms:created>
  <dcterms:modified xsi:type="dcterms:W3CDTF">2026-04-23T10:27:20Z</dcterms:modified>
</cp:coreProperties>
</file>